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5"/>
    <p:restoredTop sz="94676"/>
  </p:normalViewPr>
  <p:slideViewPr>
    <p:cSldViewPr snapToGrid="0" snapToObjects="1">
      <p:cViewPr varScale="1">
        <p:scale>
          <a:sx n="106" d="100"/>
          <a:sy n="106" d="100"/>
        </p:scale>
        <p:origin x="10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D6AC8-9988-4F62-88FE-2582DE08AC2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BB3C6FB-7288-4FC4-9435-9EF472D2D108}">
      <dgm:prSet/>
      <dgm:spPr/>
      <dgm:t>
        <a:bodyPr/>
        <a:lstStyle/>
        <a:p>
          <a:r>
            <a:rPr lang="en-US"/>
            <a:t>All living things have a life cycle. </a:t>
          </a:r>
        </a:p>
      </dgm:t>
    </dgm:pt>
    <dgm:pt modelId="{1761CDBE-4BB6-46C5-BDA2-282A25D0BB02}" type="parTrans" cxnId="{3351C083-FA0B-4287-8C54-85D742123F7D}">
      <dgm:prSet/>
      <dgm:spPr/>
      <dgm:t>
        <a:bodyPr/>
        <a:lstStyle/>
        <a:p>
          <a:endParaRPr lang="en-US"/>
        </a:p>
      </dgm:t>
    </dgm:pt>
    <dgm:pt modelId="{FE5E4B75-9611-440E-AD1D-F92C7B94345E}" type="sibTrans" cxnId="{3351C083-FA0B-4287-8C54-85D742123F7D}">
      <dgm:prSet/>
      <dgm:spPr/>
      <dgm:t>
        <a:bodyPr/>
        <a:lstStyle/>
        <a:p>
          <a:endParaRPr lang="en-US"/>
        </a:p>
      </dgm:t>
    </dgm:pt>
    <dgm:pt modelId="{FF93B0C2-6593-4CA0-8ECF-3C80FF02A29F}">
      <dgm:prSet/>
      <dgm:spPr/>
      <dgm:t>
        <a:bodyPr/>
        <a:lstStyle/>
        <a:p>
          <a:r>
            <a:rPr lang="en-US"/>
            <a:t>A life cycle is the stages of development and growth living things go through.</a:t>
          </a:r>
        </a:p>
      </dgm:t>
    </dgm:pt>
    <dgm:pt modelId="{39AC54CA-FB3A-4F89-A487-ABF4DDF2F88C}" type="parTrans" cxnId="{C40A5D0E-0845-4D29-8A8C-A452763FDAC4}">
      <dgm:prSet/>
      <dgm:spPr/>
      <dgm:t>
        <a:bodyPr/>
        <a:lstStyle/>
        <a:p>
          <a:endParaRPr lang="en-US"/>
        </a:p>
      </dgm:t>
    </dgm:pt>
    <dgm:pt modelId="{C502AAEF-14AA-4A00-A762-5EA2C194D996}" type="sibTrans" cxnId="{C40A5D0E-0845-4D29-8A8C-A452763FDAC4}">
      <dgm:prSet/>
      <dgm:spPr/>
      <dgm:t>
        <a:bodyPr/>
        <a:lstStyle/>
        <a:p>
          <a:endParaRPr lang="en-US"/>
        </a:p>
      </dgm:t>
    </dgm:pt>
    <dgm:pt modelId="{12E0CAE5-0606-6947-B5E7-978276E15872}" type="pres">
      <dgm:prSet presAssocID="{B58D6AC8-9988-4F62-88FE-2582DE08AC20}" presName="vert0" presStyleCnt="0">
        <dgm:presLayoutVars>
          <dgm:dir/>
          <dgm:animOne val="branch"/>
          <dgm:animLvl val="lvl"/>
        </dgm:presLayoutVars>
      </dgm:prSet>
      <dgm:spPr/>
    </dgm:pt>
    <dgm:pt modelId="{4EE958CB-0029-1F42-96D4-EEB4877D0757}" type="pres">
      <dgm:prSet presAssocID="{BBB3C6FB-7288-4FC4-9435-9EF472D2D108}" presName="thickLine" presStyleLbl="alignNode1" presStyleIdx="0" presStyleCnt="2"/>
      <dgm:spPr/>
    </dgm:pt>
    <dgm:pt modelId="{575FCF90-A5B6-D249-ACFF-0C08046C07FF}" type="pres">
      <dgm:prSet presAssocID="{BBB3C6FB-7288-4FC4-9435-9EF472D2D108}" presName="horz1" presStyleCnt="0"/>
      <dgm:spPr/>
    </dgm:pt>
    <dgm:pt modelId="{2B13E000-33E1-9548-8558-BE8024202C4B}" type="pres">
      <dgm:prSet presAssocID="{BBB3C6FB-7288-4FC4-9435-9EF472D2D108}" presName="tx1" presStyleLbl="revTx" presStyleIdx="0" presStyleCnt="2"/>
      <dgm:spPr/>
    </dgm:pt>
    <dgm:pt modelId="{777EADAA-28D3-5C45-98D4-E8A42099D77D}" type="pres">
      <dgm:prSet presAssocID="{BBB3C6FB-7288-4FC4-9435-9EF472D2D108}" presName="vert1" presStyleCnt="0"/>
      <dgm:spPr/>
    </dgm:pt>
    <dgm:pt modelId="{94B42074-B3BF-1A4A-89D2-4556A96EBA36}" type="pres">
      <dgm:prSet presAssocID="{FF93B0C2-6593-4CA0-8ECF-3C80FF02A29F}" presName="thickLine" presStyleLbl="alignNode1" presStyleIdx="1" presStyleCnt="2"/>
      <dgm:spPr/>
    </dgm:pt>
    <dgm:pt modelId="{92C6F266-1EC4-C349-9561-370AAC34782F}" type="pres">
      <dgm:prSet presAssocID="{FF93B0C2-6593-4CA0-8ECF-3C80FF02A29F}" presName="horz1" presStyleCnt="0"/>
      <dgm:spPr/>
    </dgm:pt>
    <dgm:pt modelId="{765E1BE7-9DBC-A04F-85B8-D40D5EFFD385}" type="pres">
      <dgm:prSet presAssocID="{FF93B0C2-6593-4CA0-8ECF-3C80FF02A29F}" presName="tx1" presStyleLbl="revTx" presStyleIdx="1" presStyleCnt="2"/>
      <dgm:spPr/>
    </dgm:pt>
    <dgm:pt modelId="{44BEE420-0134-CB40-9ABD-19BC9B72D2BB}" type="pres">
      <dgm:prSet presAssocID="{FF93B0C2-6593-4CA0-8ECF-3C80FF02A29F}" presName="vert1" presStyleCnt="0"/>
      <dgm:spPr/>
    </dgm:pt>
  </dgm:ptLst>
  <dgm:cxnLst>
    <dgm:cxn modelId="{C40A5D0E-0845-4D29-8A8C-A452763FDAC4}" srcId="{B58D6AC8-9988-4F62-88FE-2582DE08AC20}" destId="{FF93B0C2-6593-4CA0-8ECF-3C80FF02A29F}" srcOrd="1" destOrd="0" parTransId="{39AC54CA-FB3A-4F89-A487-ABF4DDF2F88C}" sibTransId="{C502AAEF-14AA-4A00-A762-5EA2C194D996}"/>
    <dgm:cxn modelId="{D0707C2D-C72E-AA4C-A18B-F49F6956959D}" type="presOf" srcId="{BBB3C6FB-7288-4FC4-9435-9EF472D2D108}" destId="{2B13E000-33E1-9548-8558-BE8024202C4B}" srcOrd="0" destOrd="0" presId="urn:microsoft.com/office/officeart/2008/layout/LinedList"/>
    <dgm:cxn modelId="{F75CFE5A-6DA2-F147-B826-D986C97BFC0E}" type="presOf" srcId="{FF93B0C2-6593-4CA0-8ECF-3C80FF02A29F}" destId="{765E1BE7-9DBC-A04F-85B8-D40D5EFFD385}" srcOrd="0" destOrd="0" presId="urn:microsoft.com/office/officeart/2008/layout/LinedList"/>
    <dgm:cxn modelId="{3351C083-FA0B-4287-8C54-85D742123F7D}" srcId="{B58D6AC8-9988-4F62-88FE-2582DE08AC20}" destId="{BBB3C6FB-7288-4FC4-9435-9EF472D2D108}" srcOrd="0" destOrd="0" parTransId="{1761CDBE-4BB6-46C5-BDA2-282A25D0BB02}" sibTransId="{FE5E4B75-9611-440E-AD1D-F92C7B94345E}"/>
    <dgm:cxn modelId="{8D38D6F3-3074-774B-B38E-DC45FE58927C}" type="presOf" srcId="{B58D6AC8-9988-4F62-88FE-2582DE08AC20}" destId="{12E0CAE5-0606-6947-B5E7-978276E15872}" srcOrd="0" destOrd="0" presId="urn:microsoft.com/office/officeart/2008/layout/LinedList"/>
    <dgm:cxn modelId="{1ED15BE3-3269-0B44-A3AA-B393E84C1F7B}" type="presParOf" srcId="{12E0CAE5-0606-6947-B5E7-978276E15872}" destId="{4EE958CB-0029-1F42-96D4-EEB4877D0757}" srcOrd="0" destOrd="0" presId="urn:microsoft.com/office/officeart/2008/layout/LinedList"/>
    <dgm:cxn modelId="{4715798C-BF36-4945-8E49-E49A2F2F8F1B}" type="presParOf" srcId="{12E0CAE5-0606-6947-B5E7-978276E15872}" destId="{575FCF90-A5B6-D249-ACFF-0C08046C07FF}" srcOrd="1" destOrd="0" presId="urn:microsoft.com/office/officeart/2008/layout/LinedList"/>
    <dgm:cxn modelId="{F64BD66F-4FAA-7346-B8A9-DEF79F004766}" type="presParOf" srcId="{575FCF90-A5B6-D249-ACFF-0C08046C07FF}" destId="{2B13E000-33E1-9548-8558-BE8024202C4B}" srcOrd="0" destOrd="0" presId="urn:microsoft.com/office/officeart/2008/layout/LinedList"/>
    <dgm:cxn modelId="{F9790417-C7EE-004D-9358-A6507E5A3923}" type="presParOf" srcId="{575FCF90-A5B6-D249-ACFF-0C08046C07FF}" destId="{777EADAA-28D3-5C45-98D4-E8A42099D77D}" srcOrd="1" destOrd="0" presId="urn:microsoft.com/office/officeart/2008/layout/LinedList"/>
    <dgm:cxn modelId="{DDBE3F4E-6315-EF4F-A023-B2EA5A8C2738}" type="presParOf" srcId="{12E0CAE5-0606-6947-B5E7-978276E15872}" destId="{94B42074-B3BF-1A4A-89D2-4556A96EBA36}" srcOrd="2" destOrd="0" presId="urn:microsoft.com/office/officeart/2008/layout/LinedList"/>
    <dgm:cxn modelId="{833E7B94-6F22-FB40-98F0-49685A3C64BA}" type="presParOf" srcId="{12E0CAE5-0606-6947-B5E7-978276E15872}" destId="{92C6F266-1EC4-C349-9561-370AAC34782F}" srcOrd="3" destOrd="0" presId="urn:microsoft.com/office/officeart/2008/layout/LinedList"/>
    <dgm:cxn modelId="{871E7C11-D030-A942-8CCA-2812371404E8}" type="presParOf" srcId="{92C6F266-1EC4-C349-9561-370AAC34782F}" destId="{765E1BE7-9DBC-A04F-85B8-D40D5EFFD385}" srcOrd="0" destOrd="0" presId="urn:microsoft.com/office/officeart/2008/layout/LinedList"/>
    <dgm:cxn modelId="{F89E65CF-5979-224F-9B91-D23B623ECC05}" type="presParOf" srcId="{92C6F266-1EC4-C349-9561-370AAC34782F}" destId="{44BEE420-0134-CB40-9ABD-19BC9B72D2B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E958CB-0029-1F42-96D4-EEB4877D0757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13E000-33E1-9548-8558-BE8024202C4B}">
      <dsp:nvSpPr>
        <dsp:cNvPr id="0" name=""/>
        <dsp:cNvSpPr/>
      </dsp:nvSpPr>
      <dsp:spPr>
        <a:xfrm>
          <a:off x="0" y="0"/>
          <a:ext cx="10515600" cy="19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All living things have a life cycle. </a:t>
          </a:r>
        </a:p>
      </dsp:txBody>
      <dsp:txXfrm>
        <a:off x="0" y="0"/>
        <a:ext cx="10515600" cy="1999152"/>
      </dsp:txXfrm>
    </dsp:sp>
    <dsp:sp modelId="{94B42074-B3BF-1A4A-89D2-4556A96EBA36}">
      <dsp:nvSpPr>
        <dsp:cNvPr id="0" name=""/>
        <dsp:cNvSpPr/>
      </dsp:nvSpPr>
      <dsp:spPr>
        <a:xfrm>
          <a:off x="0" y="199915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E1BE7-9DBC-A04F-85B8-D40D5EFFD385}">
      <dsp:nvSpPr>
        <dsp:cNvPr id="0" name=""/>
        <dsp:cNvSpPr/>
      </dsp:nvSpPr>
      <dsp:spPr>
        <a:xfrm>
          <a:off x="0" y="1999152"/>
          <a:ext cx="10515600" cy="1999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t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/>
            <a:t>A life cycle is the stages of development and growth living things go through.</a:t>
          </a:r>
        </a:p>
      </dsp:txBody>
      <dsp:txXfrm>
        <a:off x="0" y="1999152"/>
        <a:ext cx="10515600" cy="19991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493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8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6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9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6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0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7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1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6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2/20/22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3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2/20/22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4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C31099-1BBD-40CE-BC60-FCE507419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60000"/>
                </a:schemeClr>
              </a:gs>
              <a:gs pos="100000">
                <a:schemeClr val="accent1">
                  <a:alpha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2846BE-460A-477B-A2F4-52F298BF43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63"/>
            <a:ext cx="12188952" cy="6858000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8401D34-2155-4B53-A686-7345BE15C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2743200" y="0"/>
            <a:ext cx="6857999" cy="6857998"/>
          </a:xfrm>
          <a:prstGeom prst="ellipse">
            <a:avLst/>
          </a:prstGeom>
          <a:gradFill>
            <a:gsLst>
              <a:gs pos="0">
                <a:schemeClr val="accent1">
                  <a:lumMod val="20000"/>
                  <a:lumOff val="80000"/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520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37BCD97-E1A4-4EBB-8D1C-8CC0B55A6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3990" y="1194074"/>
            <a:ext cx="5589934" cy="5737916"/>
          </a:xfrm>
          <a:prstGeom prst="ellipse">
            <a:avLst/>
          </a:prstGeom>
          <a:gradFill>
            <a:gsLst>
              <a:gs pos="0">
                <a:schemeClr val="accent1">
                  <a:alpha val="40000"/>
                </a:schemeClr>
              </a:gs>
              <a:gs pos="100000">
                <a:schemeClr val="accent5">
                  <a:alpha val="20000"/>
                </a:schemeClr>
              </a:gs>
            </a:gsLst>
            <a:lin ang="2700000" scaled="1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5EDC1F21-AC5B-4D05-9108-5E5D28948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439622" y="194269"/>
            <a:ext cx="5760743" cy="5737917"/>
          </a:xfrm>
          <a:prstGeom prst="ellipse">
            <a:avLst/>
          </a:prstGeom>
          <a:gradFill>
            <a:gsLst>
              <a:gs pos="0">
                <a:schemeClr val="accent1">
                  <a:alpha val="20000"/>
                </a:schemeClr>
              </a:gs>
              <a:gs pos="100000">
                <a:schemeClr val="accent5">
                  <a:alpha val="40000"/>
                </a:schemeClr>
              </a:gs>
            </a:gsLst>
            <a:lin ang="2700000" scaled="1"/>
          </a:gradFill>
          <a:ln>
            <a:noFill/>
          </a:ln>
          <a:effectLst>
            <a:softEdge rad="1003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Neon geometric shapes">
            <a:extLst>
              <a:ext uri="{FF2B5EF4-FFF2-40B4-BE49-F238E27FC236}">
                <a16:creationId xmlns:a16="http://schemas.microsoft.com/office/drawing/2014/main" id="{28C6DB9A-7A12-41A2-8E1A-58850758DE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r="25"/>
          <a:stretch/>
        </p:blipFill>
        <p:spPr>
          <a:xfrm>
            <a:off x="-2" y="10"/>
            <a:ext cx="1218895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43C457-9E99-2D4D-B9D4-1DD43890C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Plant Life Cycle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96FF4D-425E-C740-901B-133B828D1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en-US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03661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34D61-02B4-9F4D-B8DA-AB9BD5170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Life Cycle ?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25E27F-11AC-4B9F-8990-FC4B127F0A2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178657"/>
          <a:ext cx="10515600" cy="39983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067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8D194-E63A-6646-9B6C-0628A72BC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4362973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The Plant Life cycle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088D4B-12DC-DE4E-9FE7-DF8F56BCC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0875"/>
            <a:ext cx="4362974" cy="2986087"/>
          </a:xfrm>
        </p:spPr>
        <p:txBody>
          <a:bodyPr>
            <a:normAutofit/>
          </a:bodyPr>
          <a:lstStyle/>
          <a:p>
            <a:pPr marL="228600" indent="0">
              <a:buNone/>
            </a:pPr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Has 4 stages:</a:t>
            </a:r>
          </a:p>
          <a:p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Seed</a:t>
            </a:r>
          </a:p>
          <a:p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Sprout </a:t>
            </a:r>
          </a:p>
          <a:p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Small plant </a:t>
            </a:r>
          </a:p>
          <a:p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Adult Plant </a:t>
            </a:r>
          </a:p>
          <a:p>
            <a:pPr marL="228600" indent="0">
              <a:buNone/>
            </a:pPr>
            <a:endParaRPr lang="en-US" sz="2000">
              <a:solidFill>
                <a:schemeClr val="tx2">
                  <a:alpha val="60000"/>
                </a:schemeClr>
              </a:solidFill>
            </a:endParaRPr>
          </a:p>
          <a:p>
            <a:pPr marL="228600" indent="0">
              <a:buNone/>
            </a:pPr>
            <a:endParaRPr lang="en-US" sz="200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1026" name="Picture 2" descr="HFES 2nd Grade Life cycle of a Plant diagram Diagram | Quizlet">
            <a:extLst>
              <a:ext uri="{FF2B5EF4-FFF2-40B4-BE49-F238E27FC236}">
                <a16:creationId xmlns:a16="http://schemas.microsoft.com/office/drawing/2014/main" id="{20E5ADC0-6433-FF44-851E-E98FB54D2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7510" y="486561"/>
            <a:ext cx="4455133" cy="587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50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A3549-F637-5247-B009-5621CE262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857251"/>
            <a:ext cx="5914937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The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6F248-FD45-7048-A9E7-036506F1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90875"/>
            <a:ext cx="5914938" cy="2986087"/>
          </a:xfrm>
        </p:spPr>
        <p:txBody>
          <a:bodyPr>
            <a:normAutofit/>
          </a:bodyPr>
          <a:lstStyle/>
          <a:p>
            <a:pPr marL="228600" indent="0">
              <a:buNone/>
            </a:pPr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The plant life cycle begins with:</a:t>
            </a:r>
          </a:p>
          <a:p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The seed being planted into soil and with water and sunlight it will being to grow into a sprout.</a:t>
            </a:r>
          </a:p>
          <a:p>
            <a:r>
              <a:rPr lang="en-US" sz="2000">
                <a:solidFill>
                  <a:schemeClr val="tx2">
                    <a:alpha val="60000"/>
                  </a:schemeClr>
                </a:solidFill>
              </a:rPr>
              <a:t>The sprout will then grow roots that go deep into the ground and stretch through the soil.</a:t>
            </a:r>
          </a:p>
        </p:txBody>
      </p:sp>
      <p:pic>
        <p:nvPicPr>
          <p:cNvPr id="12" name="Picture 4" descr="Seedlings growing in a garden with sunlight">
            <a:extLst>
              <a:ext uri="{FF2B5EF4-FFF2-40B4-BE49-F238E27FC236}">
                <a16:creationId xmlns:a16="http://schemas.microsoft.com/office/drawing/2014/main" id="{54160FB3-F5E0-49EF-85F1-C1AD0F7070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261" r="8535" b="-2"/>
          <a:stretch/>
        </p:blipFill>
        <p:spPr>
          <a:xfrm>
            <a:off x="7236476" y="1"/>
            <a:ext cx="4952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4" name="Rectangle 72">
            <a:extLst>
              <a:ext uri="{FF2B5EF4-FFF2-40B4-BE49-F238E27FC236}">
                <a16:creationId xmlns:a16="http://schemas.microsoft.com/office/drawing/2014/main" id="{32768DCD-B824-413A-B330-8D57ADB37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5" name="Frame 74">
            <a:extLst>
              <a:ext uri="{FF2B5EF4-FFF2-40B4-BE49-F238E27FC236}">
                <a16:creationId xmlns:a16="http://schemas.microsoft.com/office/drawing/2014/main" id="{19F9CD66-32FC-448F-B4C5-67D17508A2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6F4D76-0985-B248-841D-BAF3C6B93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857251"/>
            <a:ext cx="4581525" cy="2076450"/>
          </a:xfrm>
        </p:spPr>
        <p:txBody>
          <a:bodyPr anchor="b">
            <a:normAutofit/>
          </a:bodyPr>
          <a:lstStyle/>
          <a:p>
            <a:r>
              <a:rPr lang="en-US" sz="440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  <a:t>Continued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B66D7-E09A-6B4C-94B8-BD7B82D8D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190875"/>
            <a:ext cx="4581526" cy="2986087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The plant will start to grow leaves towards the sun.</a:t>
            </a:r>
          </a:p>
          <a:p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The sun helps the plant produce food to become a small plant.</a:t>
            </a:r>
          </a:p>
          <a:p>
            <a:r>
              <a:rPr lang="en-US" sz="1800" dirty="0">
                <a:solidFill>
                  <a:schemeClr val="tx2">
                    <a:alpha val="60000"/>
                  </a:schemeClr>
                </a:solidFill>
              </a:rPr>
              <a:t>Once it becomes an adult plant, you’ll see flowers start to bloom.</a:t>
            </a:r>
          </a:p>
          <a:p>
            <a:pPr marL="228600" indent="0">
              <a:buNone/>
            </a:pPr>
            <a:endParaRPr lang="en-US" sz="1800" dirty="0">
              <a:solidFill>
                <a:schemeClr val="tx2">
                  <a:alpha val="60000"/>
                </a:schemeClr>
              </a:solidFill>
            </a:endParaRPr>
          </a:p>
        </p:txBody>
      </p:sp>
      <p:pic>
        <p:nvPicPr>
          <p:cNvPr id="2052" name="Picture 4" descr="Spring Flowers In Bloom In A Field by Meltonmedia">
            <a:extLst>
              <a:ext uri="{FF2B5EF4-FFF2-40B4-BE49-F238E27FC236}">
                <a16:creationId xmlns:a16="http://schemas.microsoft.com/office/drawing/2014/main" id="{F1687431-F4C4-D544-AF7C-D3AAE81B7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9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30893" y="1738711"/>
            <a:ext cx="5022907" cy="335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993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uminousVTI">
  <a:themeElements>
    <a:clrScheme name="AnalogousFromRegularSeedRightStep">
      <a:dk1>
        <a:srgbClr val="000000"/>
      </a:dk1>
      <a:lt1>
        <a:srgbClr val="FFFFFF"/>
      </a:lt1>
      <a:dk2>
        <a:srgbClr val="1F2239"/>
      </a:dk2>
      <a:lt2>
        <a:srgbClr val="E8E4E2"/>
      </a:lt2>
      <a:accent1>
        <a:srgbClr val="29A4E7"/>
      </a:accent1>
      <a:accent2>
        <a:srgbClr val="1743D5"/>
      </a:accent2>
      <a:accent3>
        <a:srgbClr val="4C29E7"/>
      </a:accent3>
      <a:accent4>
        <a:srgbClr val="8917D5"/>
      </a:accent4>
      <a:accent5>
        <a:srgbClr val="E729E3"/>
      </a:accent5>
      <a:accent6>
        <a:srgbClr val="D51782"/>
      </a:accent6>
      <a:hlink>
        <a:srgbClr val="BF6C3F"/>
      </a:hlink>
      <a:folHlink>
        <a:srgbClr val="7F7F7F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132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Sabon Next LT</vt:lpstr>
      <vt:lpstr>Wingdings</vt:lpstr>
      <vt:lpstr>LuminousVTI</vt:lpstr>
      <vt:lpstr>Plant Life Cycle </vt:lpstr>
      <vt:lpstr>What is a Life Cycle ?</vt:lpstr>
      <vt:lpstr>The Plant Life cycle </vt:lpstr>
      <vt:lpstr>The process</vt:lpstr>
      <vt:lpstr>Continued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Life Cycle </dc:title>
  <dc:creator>Mackenzie, Melissa</dc:creator>
  <cp:lastModifiedBy>Mackenzie, Melissa</cp:lastModifiedBy>
  <cp:revision>1</cp:revision>
  <dcterms:created xsi:type="dcterms:W3CDTF">2022-02-20T14:52:55Z</dcterms:created>
  <dcterms:modified xsi:type="dcterms:W3CDTF">2022-02-20T15:25:27Z</dcterms:modified>
</cp:coreProperties>
</file>