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 snapToObjects="1">
      <p:cViewPr>
        <p:scale>
          <a:sx n="100" d="100"/>
          <a:sy n="100" d="100"/>
        </p:scale>
        <p:origin x="10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D34390-BB72-482C-8D73-495C13499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0F7ACBD-1BAA-4CBC-A561-880B5E5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44967-F950-4471-9B8D-9EC21662D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87FA17-8CA2-4D2D-A487-23AABEAC8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699C403-7CD0-4DE9-A035-17312505D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05EA4F-1497-42D3-84C9-2E1973B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F99E73-5DAB-5348-B9B3-7DD694E77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>
            <a:normAutofit/>
          </a:bodyPr>
          <a:lstStyle/>
          <a:p>
            <a:r>
              <a:rPr lang="en-US" dirty="0"/>
              <a:t>Curriculum Night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38190-E8D8-0B4C-8158-95EA52CE4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5345996"/>
            <a:ext cx="9603727" cy="5833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062B71-C76E-495D-8314-1A1532AC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rvest Clippings Welcome Still | Still Background">
            <a:extLst>
              <a:ext uri="{FF2B5EF4-FFF2-40B4-BE49-F238E27FC236}">
                <a16:creationId xmlns:a16="http://schemas.microsoft.com/office/drawing/2014/main" id="{1D7A8E00-8B25-2642-A6BC-B150DB616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7" r="-1" b="25285"/>
          <a:stretch/>
        </p:blipFill>
        <p:spPr bwMode="auto">
          <a:xfrm>
            <a:off x="2792242" y="1346200"/>
            <a:ext cx="6804586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7A3FF6-0F12-488B-A6E0-44B0E7CA4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124" name="Picture 4" descr="How does expat life affect your child&amp;#39;s education?">
            <a:extLst>
              <a:ext uri="{FF2B5EF4-FFF2-40B4-BE49-F238E27FC236}">
                <a16:creationId xmlns:a16="http://schemas.microsoft.com/office/drawing/2014/main" id="{60F4873C-00A0-0841-95B1-2B64B69C0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1" b="1"/>
          <a:stretch/>
        </p:blipFill>
        <p:spPr bwMode="auto">
          <a:xfrm>
            <a:off x="486138" y="486568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E2DB3-31CB-0C47-A16A-DFAB5CD6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Welcome Everyone !!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8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4C1E6-01BF-A242-98BB-2E6DC59A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>
                <a:solidFill>
                  <a:schemeClr val="tx1"/>
                </a:solidFill>
              </a:rPr>
              <a:t>Tonight, we’ll be going over: 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Classroom expectations 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Classroom schedule 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I can standards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Homework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How to context me 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Questions </a:t>
            </a:r>
          </a:p>
          <a:p>
            <a:pPr>
              <a:lnSpc>
                <a:spcPct val="90000"/>
              </a:lnSpc>
            </a:pPr>
            <a:endParaRPr lang="en-US" sz="22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D77A-7D64-194E-A1DE-F3565682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Classroom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9626-0001-2641-AB3C-61B5BA1B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Listen when the teacher or your friends are speaking </a:t>
            </a:r>
          </a:p>
          <a:p>
            <a:pPr>
              <a:lnSpc>
                <a:spcPct val="90000"/>
              </a:lnSpc>
            </a:pPr>
            <a:r>
              <a:rPr lang="en-US" dirty="0"/>
              <a:t>Listen and follow directions </a:t>
            </a:r>
          </a:p>
          <a:p>
            <a:pPr>
              <a:lnSpc>
                <a:spcPct val="90000"/>
              </a:lnSpc>
            </a:pPr>
            <a:r>
              <a:rPr lang="en-US" dirty="0"/>
              <a:t>Respects others</a:t>
            </a:r>
          </a:p>
          <a:p>
            <a:pPr>
              <a:lnSpc>
                <a:spcPct val="90000"/>
              </a:lnSpc>
            </a:pPr>
            <a:r>
              <a:rPr lang="en-US" dirty="0"/>
              <a:t> Be kind</a:t>
            </a:r>
          </a:p>
          <a:p>
            <a:pPr>
              <a:lnSpc>
                <a:spcPct val="90000"/>
              </a:lnSpc>
            </a:pPr>
            <a:r>
              <a:rPr lang="en-US" dirty="0"/>
              <a:t>Keep hands and feet to yourself </a:t>
            </a:r>
          </a:p>
          <a:p>
            <a:pPr>
              <a:lnSpc>
                <a:spcPct val="90000"/>
              </a:lnSpc>
            </a:pPr>
            <a:r>
              <a:rPr lang="en-US" dirty="0"/>
              <a:t>Raise your hand and wait to be called on</a:t>
            </a:r>
          </a:p>
          <a:p>
            <a:pPr>
              <a:lnSpc>
                <a:spcPct val="90000"/>
              </a:lnSpc>
            </a:pPr>
            <a:r>
              <a:rPr lang="en-US" dirty="0"/>
              <a:t>Clean up after yourself and keep your area clean </a:t>
            </a:r>
          </a:p>
        </p:txBody>
      </p:sp>
      <p:pic>
        <p:nvPicPr>
          <p:cNvPr id="6146" name="Picture 2" descr="Following rules | Embrace Autism">
            <a:extLst>
              <a:ext uri="{FF2B5EF4-FFF2-40B4-BE49-F238E27FC236}">
                <a16:creationId xmlns:a16="http://schemas.microsoft.com/office/drawing/2014/main" id="{2531793A-F156-FA40-8A68-2F7BFFF43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14645"/>
          <a:stretch/>
        </p:blipFill>
        <p:spPr bwMode="auto">
          <a:xfrm>
            <a:off x="8085026" y="2771830"/>
            <a:ext cx="2671874" cy="278199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7784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0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Rectangle 7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8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4DD34-450A-854F-870A-CB767DD2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Classroom Schedule 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ily schedule for kindergarten">
            <a:extLst>
              <a:ext uri="{FF2B5EF4-FFF2-40B4-BE49-F238E27FC236}">
                <a16:creationId xmlns:a16="http://schemas.microsoft.com/office/drawing/2014/main" id="{BFDB4BE5-A0EF-E545-89A0-D317DCC5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1498" y="815915"/>
            <a:ext cx="5243644" cy="52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87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FCED-8271-2E49-AE37-9A7FD311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Standards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A5FB04-621C-7F43-8924-B0AABC6F8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51738"/>
              </p:ext>
            </p:extLst>
          </p:nvPr>
        </p:nvGraphicFramePr>
        <p:xfrm>
          <a:off x="1295400" y="2557463"/>
          <a:ext cx="9601197" cy="216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198425386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987126850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295575169"/>
                    </a:ext>
                  </a:extLst>
                </a:gridCol>
              </a:tblGrid>
              <a:tr h="6148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Language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93885"/>
                  </a:ext>
                </a:extLst>
              </a:tr>
              <a:tr h="614805">
                <a:tc>
                  <a:txBody>
                    <a:bodyPr/>
                    <a:lstStyle/>
                    <a:p>
                      <a:r>
                        <a:rPr lang="en-US" dirty="0"/>
                        <a:t>I can…  say the sound each consonant makes.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can… write numbers.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can… write CAPITAL and lowercase letters.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31407"/>
                  </a:ext>
                </a:extLst>
              </a:tr>
              <a:tr h="614805">
                <a:tc>
                  <a:txBody>
                    <a:bodyPr/>
                    <a:lstStyle/>
                    <a:p>
                      <a:r>
                        <a:rPr lang="en-US" dirty="0"/>
                        <a:t>I can… be a word detective and see how words are different by their letters.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can… identify which group has more and which has less.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can… add /s/ or/es/ to make plural nouns.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24561"/>
                  </a:ext>
                </a:extLst>
              </a:tr>
            </a:tbl>
          </a:graphicData>
        </a:graphic>
      </p:graphicFrame>
      <p:pic>
        <p:nvPicPr>
          <p:cNvPr id="2052" name="Picture 4" descr="I Got This - Home | Facebook">
            <a:extLst>
              <a:ext uri="{FF2B5EF4-FFF2-40B4-BE49-F238E27FC236}">
                <a16:creationId xmlns:a16="http://schemas.microsoft.com/office/drawing/2014/main" id="{E0E09FA5-9931-9046-AAC2-5A10BBEC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4310030"/>
            <a:ext cx="1709770" cy="17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43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28547A-D4E4-8143-890A-BD2F48B7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D21F-0E4F-9E4A-AD3D-F78B8F32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The students have a week to complete the following:</a:t>
            </a:r>
          </a:p>
          <a:p>
            <a:r>
              <a:rPr lang="en-US" dirty="0">
                <a:solidFill>
                  <a:srgbClr val="262626"/>
                </a:solidFill>
              </a:rPr>
              <a:t>A spelling word worksheet</a:t>
            </a:r>
          </a:p>
          <a:p>
            <a:r>
              <a:rPr lang="en-US" dirty="0">
                <a:solidFill>
                  <a:srgbClr val="262626"/>
                </a:solidFill>
              </a:rPr>
              <a:t>Read at least 20 minutes a night and log it </a:t>
            </a:r>
          </a:p>
          <a:p>
            <a:r>
              <a:rPr lang="en-US" dirty="0">
                <a:solidFill>
                  <a:srgbClr val="262626"/>
                </a:solidFill>
              </a:rPr>
              <a:t>weekly math packet </a:t>
            </a:r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All the work will be due on Fridays </a:t>
            </a:r>
          </a:p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026" name="Picture 2" descr="Homework: What&amp;#39;s Your Stance? - DailiesPods">
            <a:extLst>
              <a:ext uri="{FF2B5EF4-FFF2-40B4-BE49-F238E27FC236}">
                <a16:creationId xmlns:a16="http://schemas.microsoft.com/office/drawing/2014/main" id="{C66C9577-F731-C64C-BB2C-38A3ABC4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829" y="4227218"/>
            <a:ext cx="5382892" cy="1399552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ontact me – Under Construction">
            <a:extLst>
              <a:ext uri="{FF2B5EF4-FFF2-40B4-BE49-F238E27FC236}">
                <a16:creationId xmlns:a16="http://schemas.microsoft.com/office/drawing/2014/main" id="{C9FB692C-522C-6C4C-8105-323370944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1FC44-668C-164B-9D4B-3AC20723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Contact Information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82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82" name="Picture 82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84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2E5F-B6A5-954B-BA83-126E953F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The best way to reach me will be my Email: </a:t>
            </a:r>
            <a:r>
              <a:rPr lang="en-US" dirty="0" err="1"/>
              <a:t>MelissaMackenzie</a:t>
            </a:r>
            <a:r>
              <a:rPr lang="en-US" dirty="0"/>
              <a:t>@.</a:t>
            </a:r>
          </a:p>
          <a:p>
            <a:r>
              <a:rPr lang="en-US" dirty="0"/>
              <a:t>You can always contact the school to reach me. </a:t>
            </a:r>
          </a:p>
          <a:p>
            <a:r>
              <a:rPr lang="en-US" dirty="0"/>
              <a:t>You can also send notes or write letters and put them in your child’s folder and I will send a note/letter back.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3655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28FA177F-145C-478A-A7ED-8D021CE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A96A522-1258-462E-AFC5-F5E3F1411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5BAF72-85D4-7F45-ADDB-55540015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262626"/>
                </a:solidFill>
              </a:rPr>
              <a:t>Any Questions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4A4CA-8527-9A4E-B7F9-29808161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Can’t wait to have a wonderful school year !</a:t>
            </a:r>
            <a:endParaRPr lang="en-US" sz="21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2EEABFB-D1AB-4BFF-84FC-449548E9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ank You Thanks GIF - Thank You Thanks Blinking - Discover &amp;amp; Share GIFs">
            <a:extLst>
              <a:ext uri="{FF2B5EF4-FFF2-40B4-BE49-F238E27FC236}">
                <a16:creationId xmlns:a16="http://schemas.microsoft.com/office/drawing/2014/main" id="{734B7B80-3BC0-6849-9851-4B8F4D99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916155"/>
            <a:ext cx="4348925" cy="28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231BC86-8965-4F95-9FD9-76313A7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68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246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Curriculum Night 2021</vt:lpstr>
      <vt:lpstr>Welcome Everyone !!</vt:lpstr>
      <vt:lpstr>Classroom Expectations </vt:lpstr>
      <vt:lpstr>Classroom Schedule </vt:lpstr>
      <vt:lpstr>I Can Standards </vt:lpstr>
      <vt:lpstr>Homework</vt:lpstr>
      <vt:lpstr>Contact Information</vt:lpstr>
      <vt:lpstr>Any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 2021</dc:title>
  <dc:creator>Mackenzie, Melissa</dc:creator>
  <cp:lastModifiedBy>Mackenzie, Melissa</cp:lastModifiedBy>
  <cp:revision>1</cp:revision>
  <dcterms:created xsi:type="dcterms:W3CDTF">2022-01-30T17:17:51Z</dcterms:created>
  <dcterms:modified xsi:type="dcterms:W3CDTF">2022-01-31T00:09:57Z</dcterms:modified>
</cp:coreProperties>
</file>